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41" d="100"/>
          <a:sy n="41" d="100"/>
        </p:scale>
        <p:origin x="7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15F1-8551-4366-B66E-C931B9356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24988-64F7-436D-98CF-DB56E2357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5F126-C6D7-4455-AB25-9F15369B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967F-9823-42E2-BE96-7D3CCFC3C78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1525C-8C0C-49A7-9D7F-8B6609B47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81380-CC49-4C3C-8264-AE1D8BC5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54D0-C476-4355-9718-115F275FA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7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5837B-5DA2-49F3-A13B-CD275B5EB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5BB3E-B5F1-4E0E-B916-DA3722B95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621EA-8569-408F-992B-C6BADBDC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967F-9823-42E2-BE96-7D3CCFC3C78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30DE0-7330-44AA-8F92-186D0752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4AD25-D574-4F83-939E-E953910B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54D0-C476-4355-9718-115F275FA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77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0A5512-A684-4A8A-B5D8-9B4DDB4C9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A909F-378B-4A95-AE74-DD2709B8E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D23B3-B3E8-475C-9A0A-AF9D7963A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967F-9823-42E2-BE96-7D3CCFC3C78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6200C-A8B6-4234-87EA-8C4FB21F1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FB7CE-6253-4A7D-A7AF-EE90384D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54D0-C476-4355-9718-115F275FA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3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9BDC5-14B2-4844-941B-F5D35D9B1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A724A-AAE6-4659-A5E6-7EAB97AA5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0FD51-7A30-406C-860D-956F2E76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967F-9823-42E2-BE96-7D3CCFC3C78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ECE4C-6129-4732-AABE-816567C29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92E22-0158-48DC-A8EE-344564675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54D0-C476-4355-9718-115F275FA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4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24D3B-1D61-4284-AEAD-E4BF1881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71EEA-BC41-4A28-8581-47F56DC13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6FD82-EA51-43B7-9A75-A34D898D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967F-9823-42E2-BE96-7D3CCFC3C78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3A705-2ADC-49BD-830E-69A937344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0DBB3-A1BA-4ED5-BD6F-036E514B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54D0-C476-4355-9718-115F275FA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6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98BC-7B14-425B-9B25-41E130B14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6EC16-D0AC-41DF-8190-56344F9E4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B6E9A-578A-4200-B325-391522916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EB205E-1590-4682-8557-B5171547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967F-9823-42E2-BE96-7D3CCFC3C78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4FAF3E-A83C-47E5-9EAA-0A716CB2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F7D29-7FCF-48C3-8DEC-D23FDB0F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54D0-C476-4355-9718-115F275FA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26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70FC0-8813-43E2-8316-F28590001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9788B-8752-416C-8E90-DFDCE5195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65A14-7F7E-4451-82F0-0E08079D3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13994-9C55-4787-A26B-58C07F77EE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13FF7B-B770-4C9B-A007-91610FE431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7397AE-60B0-4B3B-B345-3C470468D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967F-9823-42E2-BE96-7D3CCFC3C78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548456-7BB3-4C43-8279-FAF228FED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8BC857-C1D1-44B2-AECC-79EDC9BF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54D0-C476-4355-9718-115F275FA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9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A944-608E-4CA2-9FC5-8E28A1D9E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F254F-40EE-44E5-941A-226E6BB53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967F-9823-42E2-BE96-7D3CCFC3C78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61CE25-AB60-4931-8943-5BB83356A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675F6-B569-4A0E-AA33-307F3C27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54D0-C476-4355-9718-115F275FA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39F3F-C0DE-4159-8441-3E2F2FC1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967F-9823-42E2-BE96-7D3CCFC3C78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33BB6B-29B4-46AF-B320-BB9DA2488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01423-2B1F-492E-8E20-1CD5A9104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54D0-C476-4355-9718-115F275FA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9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35C50-F215-41C7-89AC-F30195BA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B2CD4-35AE-4816-A817-9A2044FEF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38E45-9025-4A1B-9F08-97AE1BBDE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D8228-F2D1-4D0B-9E15-8652D5E6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967F-9823-42E2-BE96-7D3CCFC3C78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3B999-343A-4E4B-A397-148D81B77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9E8C9-6CCD-432E-8FCD-AE916C940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54D0-C476-4355-9718-115F275FA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48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61B6-F943-4FFA-8A95-984FAD42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F8A181-7F6D-4502-981B-5AC340FC2A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5C233-D624-459E-8796-E76E70A93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6C4A9-2408-4439-BC8B-2C4AB710C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967F-9823-42E2-BE96-7D3CCFC3C78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9408E-8FFB-4BBC-AC04-AB51E7080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B4901-BCA8-41FD-A925-24670877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54D0-C476-4355-9718-115F275FA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04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89CECA-BB35-4AB6-AB0B-27DF7171B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B9BE0-7D89-41AA-AC6C-D7B0678BC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A87F4-929D-4D24-9678-B606580357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C967F-9823-42E2-BE96-7D3CCFC3C78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47593-47C3-45D6-A9A6-8933FF5D0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09BE9-2450-408B-BC94-CD235B5DF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254D0-C476-4355-9718-115F275FA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7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991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465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181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26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3641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66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091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74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213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282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6330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549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Rae Baker</dc:creator>
  <cp:lastModifiedBy>Rae Baker</cp:lastModifiedBy>
  <cp:revision>2</cp:revision>
  <dcterms:created xsi:type="dcterms:W3CDTF">2020-02-12T01:33:20Z</dcterms:created>
  <dcterms:modified xsi:type="dcterms:W3CDTF">2020-02-12T01:38:28Z</dcterms:modified>
</cp:coreProperties>
</file>